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94705" autoAdjust="0"/>
  </p:normalViewPr>
  <p:slideViewPr>
    <p:cSldViewPr>
      <p:cViewPr varScale="1">
        <p:scale>
          <a:sx n="100" d="100"/>
          <a:sy n="100" d="100"/>
        </p:scale>
        <p:origin x="-1092" y="-90"/>
      </p:cViewPr>
      <p:guideLst>
        <p:guide orient="horz" pos="215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presProps" Target="presProps.xml"  /><Relationship Id="rId18" Type="http://schemas.openxmlformats.org/officeDocument/2006/relationships/viewProps" Target="viewProps.xml"  /><Relationship Id="rId19" Type="http://schemas.openxmlformats.org/officeDocument/2006/relationships/theme" Target="theme/theme1.xml"  /><Relationship Id="rId2" Type="http://schemas.openxmlformats.org/officeDocument/2006/relationships/notesMaster" Target="notesMasters/notesMaster1.xml"  /><Relationship Id="rId20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E2B2BC9D-A816-4D0A-858B-1D023B3A8ACA}" type="datetime1">
              <a:rPr lang="ko-KR" altLang="en-US" smtClean="0"/>
              <a:pPr/>
              <a:t>2009-03-26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09F4262C-968C-4EE9-8164-CE16364706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9144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350190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2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3.png"  /><Relationship Id="rId4" Type="http://schemas.openxmlformats.org/officeDocument/2006/relationships/image" Target="../media/image4.gif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5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9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0.png"  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0" y="0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300700" cy="103251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"/>
            <a:ext cx="18288000" cy="1028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50918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"/>
            <a:ext cx="18288000" cy="1028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819517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"/>
            <a:ext cx="18288000" cy="1028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62760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"/>
            <a:ext cx="18288000" cy="1028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19453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"/>
            <a:ext cx="18288000" cy="1028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83135"/>
      </p:ext>
    </p:extLst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0" y="0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300700" cy="10325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0" y="0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0" y="0"/>
            <a:ext cx="18288000" cy="103251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953000" y="5592166"/>
            <a:ext cx="7553120" cy="41995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0" y="0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325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0" y="0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325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0" y="0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0325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0" y="0"/>
            <a:ext cx="2147483647" cy="2147483647"/>
          </a:xfrm>
        </p:grpSpPr>
      </p:grpSp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300700" cy="10325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"/>
            <a:ext cx="18288000" cy="1028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652775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"/>
            <a:ext cx="18288000" cy="1028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14300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>On-screen Show (4:3)</ep:PresentationFormat>
  <ep:Paragraphs>0</ep:Paragraphs>
  <ep:Slides>14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ep:HeadingPairs>
  <ep:TitlesOfParts>
    <vt:vector size="15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kirby</cp:lastModifiedBy>
  <dcterms:modified xsi:type="dcterms:W3CDTF">2025-10-01T12:39:11.087</dcterms:modified>
  <cp:revision>5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